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58" r:id="rId6"/>
    <p:sldId id="257" r:id="rId7"/>
    <p:sldId id="259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3/21/2012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3/21/2012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3/21/2012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3/21/2012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3/21/2012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3/21/2012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3/21/2012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3/21/2012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3/21/2012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3/21/2012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F96D-3098-4E0D-BAAF-3C155EEC7848}" type="datetimeFigureOut">
              <a:rPr lang="en-US" smtClean="0"/>
              <a:pPr/>
              <a:t>3/21/2012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EF96D-3098-4E0D-BAAF-3C155EEC7848}" type="datetimeFigureOut">
              <a:rPr lang="en-US" smtClean="0"/>
              <a:pPr/>
              <a:t>3/21/2012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E8240-14A6-4125-86CD-8AA237AA37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Westminster Park Association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March 22, 2012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Westminster Park Association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Agenda: 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Introduction of Officers 		     - Clay</a:t>
            </a:r>
          </a:p>
          <a:p>
            <a:pPr lvl="1"/>
            <a:r>
              <a:rPr lang="en-US" dirty="0" smtClean="0"/>
              <a:t>Treasurer’s Report                               - Mike</a:t>
            </a:r>
          </a:p>
          <a:p>
            <a:pPr lvl="1"/>
            <a:r>
              <a:rPr lang="en-US" dirty="0" smtClean="0"/>
              <a:t>2012 Budget – Income &amp; Expenses  - Clay</a:t>
            </a:r>
          </a:p>
          <a:p>
            <a:pPr lvl="1"/>
            <a:r>
              <a:rPr lang="en-US" dirty="0" smtClean="0"/>
              <a:t>2012  Dues &amp; Dues Catch-up	    -  Clay</a:t>
            </a:r>
          </a:p>
          <a:p>
            <a:pPr lvl="1"/>
            <a:r>
              <a:rPr lang="en-US" dirty="0" smtClean="0"/>
              <a:t>Street Lighting Plan 			    -  Mike</a:t>
            </a:r>
          </a:p>
          <a:p>
            <a:pPr lvl="1"/>
            <a:r>
              <a:rPr lang="en-US" dirty="0" smtClean="0"/>
              <a:t>Community Website		    -  Mike</a:t>
            </a:r>
          </a:p>
          <a:p>
            <a:pPr lvl="1"/>
            <a:r>
              <a:rPr lang="en-US" dirty="0" smtClean="0"/>
              <a:t>Open Discussion 			    -  All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Westminster Park Association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Elected Board:</a:t>
            </a:r>
          </a:p>
          <a:p>
            <a:pPr lvl="1"/>
            <a:r>
              <a:rPr lang="en-US" dirty="0" smtClean="0"/>
              <a:t>Clayton </a:t>
            </a:r>
            <a:r>
              <a:rPr lang="en-US" dirty="0" err="1" smtClean="0"/>
              <a:t>Leroue</a:t>
            </a:r>
            <a:r>
              <a:rPr lang="en-US" dirty="0" smtClean="0"/>
              <a:t>  - 7285		President</a:t>
            </a:r>
          </a:p>
          <a:p>
            <a:pPr lvl="1"/>
            <a:r>
              <a:rPr lang="en-US" dirty="0" smtClean="0"/>
              <a:t>Bryan Ralph	     -7284		Vice President</a:t>
            </a:r>
          </a:p>
          <a:p>
            <a:pPr lvl="1"/>
            <a:r>
              <a:rPr lang="en-US" dirty="0" smtClean="0"/>
              <a:t>Mike </a:t>
            </a:r>
            <a:r>
              <a:rPr lang="en-US" dirty="0" err="1" smtClean="0"/>
              <a:t>Lavery</a:t>
            </a:r>
            <a:r>
              <a:rPr lang="en-US" dirty="0" smtClean="0"/>
              <a:t>	    - 7261		Treasurer</a:t>
            </a:r>
          </a:p>
          <a:p>
            <a:pPr lvl="1"/>
            <a:r>
              <a:rPr lang="en-US" dirty="0" smtClean="0"/>
              <a:t>Craig Bond	    - 7182		Secretary</a:t>
            </a:r>
          </a:p>
          <a:p>
            <a:pPr lvl="1"/>
            <a:r>
              <a:rPr lang="en-US" dirty="0" smtClean="0"/>
              <a:t>Darryl Adams     - 7300		At Large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Westmister</a:t>
            </a:r>
            <a:r>
              <a:rPr lang="en-US" b="1" dirty="0" smtClean="0"/>
              <a:t> Park Association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Treasurer’s Report</a:t>
            </a:r>
          </a:p>
          <a:p>
            <a:pPr lvl="1"/>
            <a:r>
              <a:rPr lang="en-US" sz="2600" dirty="0" smtClean="0"/>
              <a:t>Current Bank Account Balance (03/12)           	$7,973.51</a:t>
            </a:r>
          </a:p>
          <a:p>
            <a:pPr>
              <a:buNone/>
            </a:pPr>
            <a:r>
              <a:rPr lang="en-US" sz="2100" dirty="0" smtClean="0"/>
              <a:t>              </a:t>
            </a:r>
            <a:r>
              <a:rPr lang="en-US" sz="2600" dirty="0" smtClean="0"/>
              <a:t>2011  Income </a:t>
            </a:r>
            <a:r>
              <a:rPr lang="en-US" sz="2100" dirty="0" smtClean="0"/>
              <a:t>	</a:t>
            </a:r>
          </a:p>
          <a:p>
            <a:pPr>
              <a:buNone/>
            </a:pPr>
            <a:r>
              <a:rPr lang="en-US" sz="2100" dirty="0" smtClean="0"/>
              <a:t>			2011 Dues 	$4475.00</a:t>
            </a:r>
          </a:p>
          <a:p>
            <a:pPr>
              <a:buNone/>
            </a:pPr>
            <a:r>
              <a:rPr lang="en-US" sz="2100" dirty="0" smtClean="0"/>
              <a:t>			Prior Year	 	</a:t>
            </a:r>
            <a:r>
              <a:rPr lang="en-US" sz="2100" u="sng" dirty="0" smtClean="0"/>
              <a:t>$2677.23                     	  $7,152.23</a:t>
            </a:r>
            <a:endParaRPr lang="en-US" u="sng" dirty="0" smtClean="0"/>
          </a:p>
          <a:p>
            <a:pPr lvl="1"/>
            <a:r>
              <a:rPr lang="en-US" sz="2600" dirty="0" smtClean="0"/>
              <a:t>2011 Expenditures</a:t>
            </a:r>
          </a:p>
          <a:p>
            <a:pPr lvl="3"/>
            <a:r>
              <a:rPr lang="en-US" dirty="0" smtClean="0"/>
              <a:t>Grounds &amp; Snow Removal		 912.50</a:t>
            </a:r>
          </a:p>
          <a:p>
            <a:pPr lvl="3"/>
            <a:r>
              <a:rPr lang="en-US" dirty="0" smtClean="0"/>
              <a:t>Legal Expenses			 270.00</a:t>
            </a:r>
          </a:p>
          <a:p>
            <a:pPr lvl="3"/>
            <a:r>
              <a:rPr lang="en-US" dirty="0" smtClean="0"/>
              <a:t>Liability Insurance ($1 mil coverage)                 207.00</a:t>
            </a:r>
          </a:p>
          <a:p>
            <a:pPr lvl="3"/>
            <a:r>
              <a:rPr lang="en-US" dirty="0" smtClean="0"/>
              <a:t>Website				 106.08</a:t>
            </a:r>
          </a:p>
          <a:p>
            <a:pPr lvl="3"/>
            <a:r>
              <a:rPr lang="en-US" dirty="0" smtClean="0"/>
              <a:t>Supplies – Checks $81.04 Office $127.83         208.87</a:t>
            </a:r>
          </a:p>
          <a:p>
            <a:pPr lvl="3"/>
            <a:r>
              <a:rPr lang="en-US" dirty="0" smtClean="0"/>
              <a:t>State / County Fees			    40.00</a:t>
            </a:r>
          </a:p>
          <a:p>
            <a:pPr lvl="3"/>
            <a:r>
              <a:rPr lang="en-US" dirty="0" smtClean="0"/>
              <a:t>Allied Road Repair			  </a:t>
            </a:r>
            <a:r>
              <a:rPr lang="en-US" u="sng" dirty="0" smtClean="0"/>
              <a:t>925.00       $2669.45</a:t>
            </a:r>
            <a:r>
              <a:rPr lang="en-US" dirty="0" smtClean="0"/>
              <a:t>		  	   	  	</a:t>
            </a:r>
          </a:p>
          <a:p>
            <a:pPr>
              <a:buNone/>
            </a:pPr>
            <a:r>
              <a:rPr lang="en-US" sz="2100" dirty="0" smtClean="0"/>
              <a:t>	</a:t>
            </a:r>
            <a:r>
              <a:rPr lang="en-US" sz="2600" dirty="0" smtClean="0"/>
              <a:t>-   2011 Performance   Inc (o)/U Exp                             $4,482.78</a:t>
            </a:r>
            <a:endParaRPr lang="en-US" sz="2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WP Assoc. Revenues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400" dirty="0" smtClean="0"/>
              <a:t> </a:t>
            </a:r>
            <a:r>
              <a:rPr lang="en-US" b="1" u="sng" dirty="0" smtClean="0"/>
              <a:t>Item	</a:t>
            </a:r>
            <a:r>
              <a:rPr lang="en-US" b="1" dirty="0" smtClean="0"/>
              <a:t>	   </a:t>
            </a:r>
            <a:r>
              <a:rPr lang="en-US" b="1" u="sng" dirty="0" smtClean="0"/>
              <a:t>2011 </a:t>
            </a:r>
            <a:r>
              <a:rPr lang="en-US" b="1" u="sng" dirty="0" err="1" smtClean="0"/>
              <a:t>Bgt</a:t>
            </a:r>
            <a:r>
              <a:rPr lang="en-US" b="1" u="sng" dirty="0" smtClean="0"/>
              <a:t>   2011 Actual   2012 </a:t>
            </a:r>
            <a:r>
              <a:rPr lang="en-US" b="1" u="sng" dirty="0" err="1" smtClean="0"/>
              <a:t>Bgt</a:t>
            </a:r>
            <a:endParaRPr lang="en-US" b="1" u="sng" dirty="0"/>
          </a:p>
          <a:p>
            <a:pPr>
              <a:buNone/>
            </a:pPr>
            <a:r>
              <a:rPr lang="en-US" dirty="0" smtClean="0"/>
              <a:t> Dues/Home  $  200	    $  200	          $  200</a:t>
            </a:r>
          </a:p>
          <a:p>
            <a:pPr>
              <a:buNone/>
            </a:pPr>
            <a:endParaRPr lang="en-US" u="sng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Total </a:t>
            </a:r>
            <a:r>
              <a:rPr lang="en-US" dirty="0" smtClean="0"/>
              <a:t>Dues     4,400	   7152.23*         $5,000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*  Prior Year $2,677.23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WP Assoc Expense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b="1" u="sng" dirty="0" smtClean="0"/>
              <a:t>Item </a:t>
            </a:r>
            <a:r>
              <a:rPr lang="en-US" sz="2800" b="1" dirty="0" smtClean="0"/>
              <a:t>                     </a:t>
            </a:r>
            <a:r>
              <a:rPr lang="en-US" sz="2800" b="1" u="sng" dirty="0" smtClean="0"/>
              <a:t>2011  </a:t>
            </a:r>
            <a:r>
              <a:rPr lang="en-US" sz="2800" b="1" dirty="0" smtClean="0"/>
              <a:t>            </a:t>
            </a:r>
            <a:r>
              <a:rPr lang="en-US" sz="2800" b="1" u="sng" dirty="0" smtClean="0"/>
              <a:t>2012 </a:t>
            </a:r>
            <a:r>
              <a:rPr lang="en-US" sz="2800" b="1" u="sng" dirty="0" err="1" smtClean="0"/>
              <a:t>Bgt</a:t>
            </a:r>
            <a:r>
              <a:rPr lang="en-US" sz="2800" b="1" u="sng" dirty="0" smtClean="0"/>
              <a:t> </a:t>
            </a:r>
            <a:r>
              <a:rPr lang="en-US" sz="2800" b="1" dirty="0" smtClean="0"/>
              <a:t>       </a:t>
            </a:r>
            <a:r>
              <a:rPr lang="en-US" sz="2800" b="1" u="sng" dirty="0" smtClean="0"/>
              <a:t>Variance</a:t>
            </a:r>
            <a:r>
              <a:rPr lang="en-US" sz="2800" u="sng" dirty="0" smtClean="0"/>
              <a:t>  </a:t>
            </a:r>
            <a:r>
              <a:rPr lang="en-US" sz="2800" dirty="0" smtClean="0"/>
              <a:t>Grounds 	           $912	        $ 1,500</a:t>
            </a:r>
          </a:p>
          <a:p>
            <a:pPr>
              <a:buNone/>
            </a:pPr>
            <a:r>
              <a:rPr lang="en-US" sz="2800" dirty="0"/>
              <a:t> </a:t>
            </a:r>
            <a:r>
              <a:rPr lang="en-US" sz="2800" dirty="0" smtClean="0"/>
              <a:t>    Legal                        270                  700</a:t>
            </a:r>
          </a:p>
          <a:p>
            <a:pPr>
              <a:buNone/>
            </a:pPr>
            <a:r>
              <a:rPr lang="en-US" sz="2800" dirty="0"/>
              <a:t> </a:t>
            </a:r>
            <a:r>
              <a:rPr lang="en-US" sz="2800" dirty="0" smtClean="0"/>
              <a:t>    Insurance                207                  500</a:t>
            </a:r>
          </a:p>
          <a:p>
            <a:pPr>
              <a:buNone/>
            </a:pPr>
            <a:r>
              <a:rPr lang="en-US" sz="2800" dirty="0"/>
              <a:t> </a:t>
            </a:r>
            <a:r>
              <a:rPr lang="en-US" sz="2800" dirty="0" smtClean="0"/>
              <a:t>    License	               40                     50</a:t>
            </a:r>
          </a:p>
          <a:p>
            <a:pPr>
              <a:buNone/>
            </a:pPr>
            <a:r>
              <a:rPr lang="en-US" sz="2800" dirty="0"/>
              <a:t> </a:t>
            </a:r>
            <a:r>
              <a:rPr lang="en-US" sz="2800" dirty="0" smtClean="0"/>
              <a:t>    Street Repair         925                1,200                    -    	           </a:t>
            </a:r>
          </a:p>
          <a:p>
            <a:pPr>
              <a:buNone/>
            </a:pPr>
            <a:r>
              <a:rPr lang="en-US" sz="2800" dirty="0"/>
              <a:t> </a:t>
            </a:r>
            <a:r>
              <a:rPr lang="en-US" sz="2800" dirty="0" smtClean="0"/>
              <a:t>    </a:t>
            </a:r>
            <a:r>
              <a:rPr lang="en-US" sz="2800" u="sng" dirty="0" smtClean="0"/>
              <a:t>Other Expenses   	 315 	 -	  400	-          $000                         </a:t>
            </a:r>
          </a:p>
          <a:p>
            <a:pPr>
              <a:buNone/>
            </a:pPr>
            <a:r>
              <a:rPr lang="en-US" sz="2800" b="1" dirty="0" smtClean="0"/>
              <a:t>   </a:t>
            </a:r>
            <a:r>
              <a:rPr lang="en-US" sz="2800" b="1" u="sng" dirty="0" smtClean="0"/>
              <a:t>Total Exp	         $2669	         $4,350	       $(1,681)  </a:t>
            </a:r>
          </a:p>
          <a:p>
            <a:pPr>
              <a:buNone/>
            </a:pPr>
            <a:r>
              <a:rPr lang="en-US" sz="2800" b="1" dirty="0"/>
              <a:t>  </a:t>
            </a:r>
            <a:r>
              <a:rPr lang="en-US" sz="2800" b="1" dirty="0" smtClean="0"/>
              <a:t> </a:t>
            </a:r>
            <a:r>
              <a:rPr lang="en-US" sz="2800" dirty="0" smtClean="0"/>
              <a:t>Reserve 	          1,806                   650             1,156  </a:t>
            </a:r>
          </a:p>
          <a:p>
            <a:pPr>
              <a:buNone/>
            </a:pPr>
            <a:r>
              <a:rPr lang="en-US" sz="2800" b="1" dirty="0"/>
              <a:t> </a:t>
            </a:r>
            <a:r>
              <a:rPr lang="en-US" sz="2800" b="1" u="sng" dirty="0" smtClean="0"/>
              <a:t>Grand Total          $4,475	         $5,000 	          $(525)</a:t>
            </a:r>
            <a:endParaRPr lang="en-US" sz="2800" b="1" u="sng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WP Association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sz="3600" dirty="0" smtClean="0"/>
              <a:t>Proposed Association Dues Schedule  </a:t>
            </a:r>
          </a:p>
          <a:p>
            <a:pPr>
              <a:buNone/>
            </a:pPr>
            <a:endParaRPr lang="en-US" sz="3600" dirty="0" smtClean="0"/>
          </a:p>
          <a:p>
            <a:pPr>
              <a:buNone/>
            </a:pPr>
            <a:r>
              <a:rPr lang="en-US" sz="3600" dirty="0" smtClean="0"/>
              <a:t>     </a:t>
            </a:r>
            <a:r>
              <a:rPr lang="en-US" sz="3600" b="1" dirty="0" smtClean="0"/>
              <a:t>2012 </a:t>
            </a:r>
            <a:r>
              <a:rPr lang="en-US" sz="3600" dirty="0" smtClean="0"/>
              <a:t>- $200   Payable by  6/30/12</a:t>
            </a:r>
          </a:p>
          <a:p>
            <a:pPr>
              <a:buNone/>
            </a:pPr>
            <a:endParaRPr lang="en-US" sz="3600" dirty="0"/>
          </a:p>
          <a:p>
            <a:pPr>
              <a:buNone/>
            </a:pPr>
            <a:r>
              <a:rPr lang="en-US" sz="3600" dirty="0" smtClean="0"/>
              <a:t>	 </a:t>
            </a:r>
            <a:r>
              <a:rPr lang="en-US" sz="3600" b="1" dirty="0" smtClean="0"/>
              <a:t>2011</a:t>
            </a:r>
            <a:r>
              <a:rPr lang="en-US" sz="3600" dirty="0" smtClean="0"/>
              <a:t> - Catch-up  Payable by 8/31/12*</a:t>
            </a:r>
            <a:endParaRPr lang="en-US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WP Association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Other Items:</a:t>
            </a:r>
          </a:p>
          <a:p>
            <a:pPr lvl="1">
              <a:lnSpc>
                <a:spcPct val="150000"/>
              </a:lnSpc>
            </a:pPr>
            <a:r>
              <a:rPr lang="en-US" sz="3200" dirty="0" smtClean="0"/>
              <a:t>Street Lighting Plan </a:t>
            </a:r>
          </a:p>
          <a:p>
            <a:pPr lvl="1">
              <a:lnSpc>
                <a:spcPct val="150000"/>
              </a:lnSpc>
            </a:pPr>
            <a:r>
              <a:rPr lang="en-US" sz="3200" dirty="0" smtClean="0"/>
              <a:t>Community Website</a:t>
            </a:r>
          </a:p>
          <a:p>
            <a:pPr lvl="1">
              <a:lnSpc>
                <a:spcPct val="150000"/>
              </a:lnSpc>
            </a:pPr>
            <a:r>
              <a:rPr lang="en-US" sz="3200" dirty="0" smtClean="0"/>
              <a:t>2012 Snow Plowing &amp; Lawn Services</a:t>
            </a:r>
          </a:p>
          <a:p>
            <a:pPr lvl="1">
              <a:lnSpc>
                <a:spcPct val="150000"/>
              </a:lnSpc>
            </a:pPr>
            <a:r>
              <a:rPr lang="en-US" sz="3200" dirty="0" smtClean="0"/>
              <a:t>Open Discussion</a:t>
            </a:r>
          </a:p>
          <a:p>
            <a:pPr lvl="1">
              <a:lnSpc>
                <a:spcPct val="150000"/>
              </a:lnSpc>
            </a:pPr>
            <a:r>
              <a:rPr lang="en-US" sz="3200" dirty="0" smtClean="0"/>
              <a:t>Nomination &amp; Elections to WP Board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92</Words>
  <Application>Microsoft Office PowerPoint</Application>
  <PresentationFormat>On-screen Show (4:3)</PresentationFormat>
  <Paragraphs>63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Westminster Park Association</vt:lpstr>
      <vt:lpstr>Westminster Park Association</vt:lpstr>
      <vt:lpstr>Westminster Park Association</vt:lpstr>
      <vt:lpstr>Westmister Park Association</vt:lpstr>
      <vt:lpstr>WP Assoc. Revenues</vt:lpstr>
      <vt:lpstr>WP Assoc Expense</vt:lpstr>
      <vt:lpstr>WP Association</vt:lpstr>
      <vt:lpstr>WP Association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Westminster Park Association</dc:title>
  <dc:creator>Clay</dc:creator>
  <cp:lastModifiedBy>Citizens Bank</cp:lastModifiedBy>
  <cp:revision>33</cp:revision>
  <dcterms:created xsi:type="dcterms:W3CDTF">2011-05-19T00:50:46Z</dcterms:created>
  <dcterms:modified xsi:type="dcterms:W3CDTF">2012-03-22T00:38:20Z</dcterms:modified>
</cp:coreProperties>
</file>